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256" r:id="rId5"/>
    <p:sldId id="266" r:id="rId6"/>
    <p:sldId id="267" r:id="rId7"/>
    <p:sldId id="257" r:id="rId8"/>
    <p:sldId id="258" r:id="rId9"/>
    <p:sldId id="259" r:id="rId10"/>
    <p:sldId id="260" r:id="rId11"/>
    <p:sldId id="261" r:id="rId12"/>
    <p:sldId id="263" r:id="rId13"/>
    <p:sldId id="262" r:id="rId14"/>
    <p:sldId id="264" r:id="rId15"/>
    <p:sldId id="265" r:id="rId16"/>
  </p:sldIdLst>
  <p:sldSz cx="12192000" cy="6858000"/>
  <p:notesSz cx="6797675" cy="9926638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1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91" y="22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E6C4E5-A71D-4836-97E1-0AD533076C6C}" type="datetimeFigureOut">
              <a:rPr lang="nl-BE" smtClean="0"/>
              <a:t>3/12/2019</a:t>
            </a:fld>
            <a:endParaRPr lang="nl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1AFA9C-8415-4945-BDD4-45A9D7FE93B0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239581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5E82CD-9F31-4FFB-8F73-10875822AF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138545-8220-40CE-8525-B9C8D6223D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01A980-B2C5-433B-83E1-331B79557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5EE1-7B27-48C5-A9E3-D27FEFC2A33C}" type="datetimeFigureOut">
              <a:rPr lang="nl-BE" smtClean="0"/>
              <a:t>3/12/2019</a:t>
            </a:fld>
            <a:endParaRPr lang="nl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C5919F-1FE5-4F48-984A-A693CECE5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5669C9-7D53-43E7-81FD-46DCC1812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FCD08-8311-490A-8BEE-2E5560CDC9F6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91157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322FA-9068-4E53-BC22-98AEAEF27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85188D-D999-47DE-A935-FCADB95A0E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6E4F35-62C4-4BF4-B68B-16655A844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5EE1-7B27-48C5-A9E3-D27FEFC2A33C}" type="datetimeFigureOut">
              <a:rPr lang="nl-BE" smtClean="0"/>
              <a:t>3/12/2019</a:t>
            </a:fld>
            <a:endParaRPr lang="nl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35A556-6A2F-4AD6-B12D-159DDC715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6375C3-1F3E-459D-8DDC-5147573EF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FCD08-8311-490A-8BEE-2E5560CDC9F6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21689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9601E03-E845-4141-B704-4E6CB7BD2C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BDE1FA-87CC-4B4F-994F-49FC14CEAF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4511B3-72E6-42B1-BA74-EE83882E0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5EE1-7B27-48C5-A9E3-D27FEFC2A33C}" type="datetimeFigureOut">
              <a:rPr lang="nl-BE" smtClean="0"/>
              <a:t>3/12/2019</a:t>
            </a:fld>
            <a:endParaRPr lang="nl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49D2C8-A3CD-4A5C-8540-B3911D23A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DEEB3D-C09F-487E-ACB0-F4D42A11B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FCD08-8311-490A-8BEE-2E5560CDC9F6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57686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3DEA8-17A9-4DCB-91F8-64C4D7E3F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96D090-E43E-4B48-90E1-19ED66AA1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46E891-0812-4E38-81A7-A78AAFD87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5EE1-7B27-48C5-A9E3-D27FEFC2A33C}" type="datetimeFigureOut">
              <a:rPr lang="nl-BE" smtClean="0"/>
              <a:t>3/12/2019</a:t>
            </a:fld>
            <a:endParaRPr lang="nl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237A9A-7B03-43B7-9156-91ED90FEF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B2428F-FCFA-4878-9954-82C271A17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FCD08-8311-490A-8BEE-2E5560CDC9F6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66026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7E58E3-DC8A-4709-ACDC-60077EC91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D84D03-F403-4DFB-8D3D-ECB5A7D1FB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36C1D5-B05F-484F-AA7F-7510C941F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5EE1-7B27-48C5-A9E3-D27FEFC2A33C}" type="datetimeFigureOut">
              <a:rPr lang="nl-BE" smtClean="0"/>
              <a:t>3/12/2019</a:t>
            </a:fld>
            <a:endParaRPr lang="nl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5FAE13-CF8E-4C43-815F-15AAA1740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9600C4-14BB-47FD-9F8A-52EEE534E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FCD08-8311-490A-8BEE-2E5560CDC9F6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02529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74794-CFEB-44B9-A614-5C30CF4AE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8C49C4-85BD-4041-9EFD-D8AF2300AD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7804AB-2FAB-4A61-9998-55724AC564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CE1B15-A652-4ADF-AB25-63BBBEF4E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5EE1-7B27-48C5-A9E3-D27FEFC2A33C}" type="datetimeFigureOut">
              <a:rPr lang="nl-BE" smtClean="0"/>
              <a:t>3/12/2019</a:t>
            </a:fld>
            <a:endParaRPr lang="nl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26B357-8EC4-4D51-AC8D-402E46B30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CD58A5-17F3-4867-AA01-2CA301539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FCD08-8311-490A-8BEE-2E5560CDC9F6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95627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27469-A867-4D63-BA60-00A7EAEF6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2FF021-5272-44E8-9CD9-199EB25EE6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30CE6B-DC29-4B62-ACA0-9C5D3E9262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CC9052-8DB3-4D95-A010-0A2A888486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381486-02CB-49C5-A53F-59ACAB936B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7E85047-68DE-4222-8838-C21080CE5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5EE1-7B27-48C5-A9E3-D27FEFC2A33C}" type="datetimeFigureOut">
              <a:rPr lang="nl-BE" smtClean="0"/>
              <a:t>3/12/2019</a:t>
            </a:fld>
            <a:endParaRPr lang="nl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678357-223D-4106-99E8-1CBF1C923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62E1570-CAD7-4E2D-9AD5-7EA871D75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FCD08-8311-490A-8BEE-2E5560CDC9F6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85304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5D15B4-A14A-4FCC-8F06-E4F709C9D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CF64C5-6B09-485B-B7B3-690986BEA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5EE1-7B27-48C5-A9E3-D27FEFC2A33C}" type="datetimeFigureOut">
              <a:rPr lang="nl-BE" smtClean="0"/>
              <a:t>3/12/2019</a:t>
            </a:fld>
            <a:endParaRPr lang="nl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1A7BCF-D286-4EF1-AF5C-84D3B592D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6E1957-6B10-4BF5-ACA3-CCA6E07F5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FCD08-8311-490A-8BEE-2E5560CDC9F6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29310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A43B3F-10AB-40FD-AF4A-9E04A457E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5EE1-7B27-48C5-A9E3-D27FEFC2A33C}" type="datetimeFigureOut">
              <a:rPr lang="nl-BE" smtClean="0"/>
              <a:t>3/12/2019</a:t>
            </a:fld>
            <a:endParaRPr lang="nl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0C2F24-1009-4284-A3AE-A892023F0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B32FFF-5836-47E8-B26D-E38206D1F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FCD08-8311-490A-8BEE-2E5560CDC9F6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45744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57F83-7E88-4054-B243-AC36BF880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1A5747-D3BA-4764-96DE-838D0CB4FE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060D87-9F58-47AA-B97B-B4C057A00A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A3539D-0813-4F68-BB2E-04A639052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5EE1-7B27-48C5-A9E3-D27FEFC2A33C}" type="datetimeFigureOut">
              <a:rPr lang="nl-BE" smtClean="0"/>
              <a:t>3/12/2019</a:t>
            </a:fld>
            <a:endParaRPr lang="nl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E498A7-F0F1-4245-A497-E1DF0B0AC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0AFB0E-6967-4183-BF34-455840294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FCD08-8311-490A-8BEE-2E5560CDC9F6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18789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AAA8B-8BF6-480F-95F2-5E75A8392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783BF64-4D06-44DC-87BB-574953A8B1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39666A-DC28-4565-8DC0-C1F204625B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9BF538-1F47-456A-B0EF-1D1415017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5EE1-7B27-48C5-A9E3-D27FEFC2A33C}" type="datetimeFigureOut">
              <a:rPr lang="nl-BE" smtClean="0"/>
              <a:t>3/12/2019</a:t>
            </a:fld>
            <a:endParaRPr lang="nl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AE6363-AA40-4CC7-B173-9B99B1310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2D540E-0461-480C-A503-EF4BCDD17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FCD08-8311-490A-8BEE-2E5560CDC9F6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20216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5D4608-F56D-4D09-A276-698DC1D71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11A32-C6E7-4B5A-8C0A-55B77145F6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BCAA2-7F32-4AAB-A4AA-8A5979AFB6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D25EE1-7B27-48C5-A9E3-D27FEFC2A33C}" type="datetimeFigureOut">
              <a:rPr lang="nl-BE" smtClean="0"/>
              <a:t>3/12/2019</a:t>
            </a:fld>
            <a:endParaRPr lang="nl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C63EB6-4F8B-44E7-AC0E-FB19B05AF2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58DCCE-F4D4-44E6-B659-09A852A3D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1FCD08-8311-490A-8BEE-2E5560CDC9F6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9773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2509F26-B5DC-4BA7-B476-4CB044237A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B103EB1-B135-4526-B883-33228FC27F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80000">
            <a:off x="815340" y="683404"/>
            <a:ext cx="10561320" cy="5404104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BA860F-B6A4-4E29-9EC3-6AE681B34C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09" r="1" b="1"/>
          <a:stretch/>
        </p:blipFill>
        <p:spPr>
          <a:xfrm rot="21480000">
            <a:off x="1137837" y="1003258"/>
            <a:ext cx="9916327" cy="476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375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01C5D6C9-F68B-4D26-AD29-31A9A74A30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600" y="3588118"/>
            <a:ext cx="2368701" cy="315826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91B6081D-D3E8-4209-B85B-EB1C655A627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1214" y="1111170"/>
            <a:ext cx="11040" cy="4645103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6">
            <a:extLst>
              <a:ext uri="{FF2B5EF4-FFF2-40B4-BE49-F238E27FC236}">
                <a16:creationId xmlns:a16="http://schemas.microsoft.com/office/drawing/2014/main" id="{A356C8FD-44F0-4F47-8289-3F8E1420CC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1422" y="330516"/>
            <a:ext cx="3987816" cy="2990862"/>
          </a:xfrm>
          <a:prstGeom prst="rect">
            <a:avLst/>
          </a:prstGeom>
        </p:spPr>
      </p:pic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28CA55E4-1295-45C8-BA05-5A9E705B749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03027" y="3428998"/>
            <a:ext cx="4188904" cy="1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08C5794E-A9A1-4A23-AF68-C79A782233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610334" y="3428998"/>
            <a:ext cx="4188904" cy="1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30">
            <a:extLst>
              <a:ext uri="{FF2B5EF4-FFF2-40B4-BE49-F238E27FC236}">
                <a16:creationId xmlns:a16="http://schemas.microsoft.com/office/drawing/2014/main" id="{363AEFA3-3C96-4602-BEAB-33DF20CBDF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5912" y="3535663"/>
            <a:ext cx="2368700" cy="315826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699947D-C07A-4DC1-A055-DDAFADD8A9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601" y="201605"/>
            <a:ext cx="2368701" cy="3153579"/>
          </a:xfrm>
          <a:prstGeom prst="rect">
            <a:avLst/>
          </a:prstGeom>
        </p:spPr>
      </p:pic>
      <p:sp>
        <p:nvSpPr>
          <p:cNvPr id="10" name="Dodecagon 9">
            <a:extLst>
              <a:ext uri="{FF2B5EF4-FFF2-40B4-BE49-F238E27FC236}">
                <a16:creationId xmlns:a16="http://schemas.microsoft.com/office/drawing/2014/main" id="{C42432D7-5BA8-4F45-A248-6AFF1EC1FB62}"/>
              </a:ext>
            </a:extLst>
          </p:cNvPr>
          <p:cNvSpPr/>
          <p:nvPr/>
        </p:nvSpPr>
        <p:spPr>
          <a:xfrm>
            <a:off x="428017" y="349806"/>
            <a:ext cx="729574" cy="671208"/>
          </a:xfrm>
          <a:prstGeom prst="dodecago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nl-BE" dirty="0"/>
              <a:t>25</a:t>
            </a:r>
          </a:p>
        </p:txBody>
      </p:sp>
      <p:sp>
        <p:nvSpPr>
          <p:cNvPr id="11" name="Dodecagon 10">
            <a:extLst>
              <a:ext uri="{FF2B5EF4-FFF2-40B4-BE49-F238E27FC236}">
                <a16:creationId xmlns:a16="http://schemas.microsoft.com/office/drawing/2014/main" id="{77A4260A-928E-4F2D-BDC5-6F9ADADB4A77}"/>
              </a:ext>
            </a:extLst>
          </p:cNvPr>
          <p:cNvSpPr/>
          <p:nvPr/>
        </p:nvSpPr>
        <p:spPr>
          <a:xfrm>
            <a:off x="6271097" y="349806"/>
            <a:ext cx="729574" cy="671208"/>
          </a:xfrm>
          <a:prstGeom prst="dodecago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nl-BE" dirty="0"/>
              <a:t>26</a:t>
            </a:r>
          </a:p>
        </p:txBody>
      </p:sp>
      <p:sp>
        <p:nvSpPr>
          <p:cNvPr id="12" name="Dodecagon 11">
            <a:extLst>
              <a:ext uri="{FF2B5EF4-FFF2-40B4-BE49-F238E27FC236}">
                <a16:creationId xmlns:a16="http://schemas.microsoft.com/office/drawing/2014/main" id="{D46DA4F1-77D7-4CFC-8963-3A478D2CA2D2}"/>
              </a:ext>
            </a:extLst>
          </p:cNvPr>
          <p:cNvSpPr/>
          <p:nvPr/>
        </p:nvSpPr>
        <p:spPr>
          <a:xfrm>
            <a:off x="428017" y="3566418"/>
            <a:ext cx="729574" cy="671208"/>
          </a:xfrm>
          <a:prstGeom prst="dodecago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nl-BE" dirty="0"/>
              <a:t>27</a:t>
            </a:r>
          </a:p>
        </p:txBody>
      </p:sp>
      <p:sp>
        <p:nvSpPr>
          <p:cNvPr id="13" name="Dodecagon 12">
            <a:extLst>
              <a:ext uri="{FF2B5EF4-FFF2-40B4-BE49-F238E27FC236}">
                <a16:creationId xmlns:a16="http://schemas.microsoft.com/office/drawing/2014/main" id="{45F708D6-B110-49E3-BB38-C68FFCBAA90D}"/>
              </a:ext>
            </a:extLst>
          </p:cNvPr>
          <p:cNvSpPr/>
          <p:nvPr/>
        </p:nvSpPr>
        <p:spPr>
          <a:xfrm>
            <a:off x="6339192" y="3644240"/>
            <a:ext cx="729574" cy="671208"/>
          </a:xfrm>
          <a:prstGeom prst="dodecago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nl-BE" dirty="0"/>
              <a:t>28</a:t>
            </a:r>
          </a:p>
        </p:txBody>
      </p:sp>
    </p:spTree>
    <p:extLst>
      <p:ext uri="{BB962C8B-B14F-4D97-AF65-F5344CB8AC3E}">
        <p14:creationId xmlns:p14="http://schemas.microsoft.com/office/powerpoint/2010/main" val="32560628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C325C46-8883-493A-8FBB-6319E0571E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670" y="349806"/>
            <a:ext cx="3798567" cy="2848925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1B6081D-D3E8-4209-B85B-EB1C655A627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1214" y="1111170"/>
            <a:ext cx="11040" cy="4645103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64E961BA-F72C-40F6-9A42-59106B1910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304" y="349806"/>
            <a:ext cx="3830460" cy="2872845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8CA55E4-1295-45C8-BA05-5A9E705B749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03027" y="3428998"/>
            <a:ext cx="4188904" cy="1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8C5794E-A9A1-4A23-AF68-C79A782233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610334" y="3428998"/>
            <a:ext cx="4188904" cy="1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B5A14CFE-61D9-46D7-AD7A-D571BEB170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669" y="3680170"/>
            <a:ext cx="3798567" cy="28514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E3075FD-FBD3-4F3A-AB2D-2A12ABA214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616" y="3680170"/>
            <a:ext cx="3855147" cy="2828019"/>
          </a:xfrm>
          <a:prstGeom prst="rect">
            <a:avLst/>
          </a:prstGeom>
        </p:spPr>
      </p:pic>
      <p:sp>
        <p:nvSpPr>
          <p:cNvPr id="10" name="Dodecagon 9">
            <a:extLst>
              <a:ext uri="{FF2B5EF4-FFF2-40B4-BE49-F238E27FC236}">
                <a16:creationId xmlns:a16="http://schemas.microsoft.com/office/drawing/2014/main" id="{C42432D7-5BA8-4F45-A248-6AFF1EC1FB62}"/>
              </a:ext>
            </a:extLst>
          </p:cNvPr>
          <p:cNvSpPr/>
          <p:nvPr/>
        </p:nvSpPr>
        <p:spPr>
          <a:xfrm>
            <a:off x="428017" y="349806"/>
            <a:ext cx="729574" cy="671208"/>
          </a:xfrm>
          <a:prstGeom prst="dodecago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nl-BE" dirty="0"/>
              <a:t>29</a:t>
            </a:r>
          </a:p>
        </p:txBody>
      </p:sp>
      <p:sp>
        <p:nvSpPr>
          <p:cNvPr id="11" name="Dodecagon 10">
            <a:extLst>
              <a:ext uri="{FF2B5EF4-FFF2-40B4-BE49-F238E27FC236}">
                <a16:creationId xmlns:a16="http://schemas.microsoft.com/office/drawing/2014/main" id="{77A4260A-928E-4F2D-BDC5-6F9ADADB4A77}"/>
              </a:ext>
            </a:extLst>
          </p:cNvPr>
          <p:cNvSpPr/>
          <p:nvPr/>
        </p:nvSpPr>
        <p:spPr>
          <a:xfrm>
            <a:off x="6271097" y="349806"/>
            <a:ext cx="729574" cy="671208"/>
          </a:xfrm>
          <a:prstGeom prst="dodecago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nl-BE" dirty="0"/>
              <a:t>30</a:t>
            </a:r>
          </a:p>
        </p:txBody>
      </p:sp>
      <p:sp>
        <p:nvSpPr>
          <p:cNvPr id="12" name="Dodecagon 11">
            <a:extLst>
              <a:ext uri="{FF2B5EF4-FFF2-40B4-BE49-F238E27FC236}">
                <a16:creationId xmlns:a16="http://schemas.microsoft.com/office/drawing/2014/main" id="{D46DA4F1-77D7-4CFC-8963-3A478D2CA2D2}"/>
              </a:ext>
            </a:extLst>
          </p:cNvPr>
          <p:cNvSpPr/>
          <p:nvPr/>
        </p:nvSpPr>
        <p:spPr>
          <a:xfrm>
            <a:off x="428017" y="3566418"/>
            <a:ext cx="729574" cy="671208"/>
          </a:xfrm>
          <a:prstGeom prst="dodecago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nl-BE" dirty="0"/>
              <a:t>31</a:t>
            </a:r>
          </a:p>
        </p:txBody>
      </p:sp>
      <p:sp>
        <p:nvSpPr>
          <p:cNvPr id="13" name="Dodecagon 12">
            <a:extLst>
              <a:ext uri="{FF2B5EF4-FFF2-40B4-BE49-F238E27FC236}">
                <a16:creationId xmlns:a16="http://schemas.microsoft.com/office/drawing/2014/main" id="{45F708D6-B110-49E3-BB38-C68FFCBAA90D}"/>
              </a:ext>
            </a:extLst>
          </p:cNvPr>
          <p:cNvSpPr/>
          <p:nvPr/>
        </p:nvSpPr>
        <p:spPr>
          <a:xfrm>
            <a:off x="6339192" y="3644240"/>
            <a:ext cx="729574" cy="671208"/>
          </a:xfrm>
          <a:prstGeom prst="dodecago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nl-BE" dirty="0"/>
              <a:t>32</a:t>
            </a:r>
          </a:p>
        </p:txBody>
      </p:sp>
    </p:spTree>
    <p:extLst>
      <p:ext uri="{BB962C8B-B14F-4D97-AF65-F5344CB8AC3E}">
        <p14:creationId xmlns:p14="http://schemas.microsoft.com/office/powerpoint/2010/main" val="40366191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196DB11D-AE7F-4DF6-8B53-BFCC519950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974" y="3644239"/>
            <a:ext cx="4036159" cy="3027120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1B6081D-D3E8-4209-B85B-EB1C655A627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1214" y="1111170"/>
            <a:ext cx="11040" cy="4645103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D6059CCF-F22F-4AD3-ABB0-9784639B6E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9134" y="293237"/>
            <a:ext cx="3957470" cy="2968103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8CA55E4-1295-45C8-BA05-5A9E705B749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03027" y="3428998"/>
            <a:ext cx="4188904" cy="1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8C5794E-A9A1-4A23-AF68-C79A782233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610334" y="3428998"/>
            <a:ext cx="4188904" cy="1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7F16775A-C5B7-4C69-8540-4AE7F06418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4099" y="3566418"/>
            <a:ext cx="2386828" cy="318243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FFF4007-837B-467D-B427-3F7BF21F82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8257" y="42068"/>
            <a:ext cx="2598899" cy="3265771"/>
          </a:xfrm>
          <a:prstGeom prst="rect">
            <a:avLst/>
          </a:prstGeom>
        </p:spPr>
      </p:pic>
      <p:sp>
        <p:nvSpPr>
          <p:cNvPr id="10" name="Dodecagon 9">
            <a:extLst>
              <a:ext uri="{FF2B5EF4-FFF2-40B4-BE49-F238E27FC236}">
                <a16:creationId xmlns:a16="http://schemas.microsoft.com/office/drawing/2014/main" id="{C42432D7-5BA8-4F45-A248-6AFF1EC1FB62}"/>
              </a:ext>
            </a:extLst>
          </p:cNvPr>
          <p:cNvSpPr/>
          <p:nvPr/>
        </p:nvSpPr>
        <p:spPr>
          <a:xfrm>
            <a:off x="428017" y="349806"/>
            <a:ext cx="729574" cy="671208"/>
          </a:xfrm>
          <a:prstGeom prst="dodecago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nl-BE" dirty="0"/>
              <a:t>33</a:t>
            </a:r>
          </a:p>
        </p:txBody>
      </p:sp>
      <p:sp>
        <p:nvSpPr>
          <p:cNvPr id="11" name="Dodecagon 10">
            <a:extLst>
              <a:ext uri="{FF2B5EF4-FFF2-40B4-BE49-F238E27FC236}">
                <a16:creationId xmlns:a16="http://schemas.microsoft.com/office/drawing/2014/main" id="{77A4260A-928E-4F2D-BDC5-6F9ADADB4A77}"/>
              </a:ext>
            </a:extLst>
          </p:cNvPr>
          <p:cNvSpPr/>
          <p:nvPr/>
        </p:nvSpPr>
        <p:spPr>
          <a:xfrm>
            <a:off x="6271097" y="349806"/>
            <a:ext cx="729574" cy="671208"/>
          </a:xfrm>
          <a:prstGeom prst="dodecago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nl-BE" dirty="0"/>
              <a:t>34</a:t>
            </a:r>
          </a:p>
        </p:txBody>
      </p:sp>
      <p:sp>
        <p:nvSpPr>
          <p:cNvPr id="12" name="Dodecagon 11">
            <a:extLst>
              <a:ext uri="{FF2B5EF4-FFF2-40B4-BE49-F238E27FC236}">
                <a16:creationId xmlns:a16="http://schemas.microsoft.com/office/drawing/2014/main" id="{D46DA4F1-77D7-4CFC-8963-3A478D2CA2D2}"/>
              </a:ext>
            </a:extLst>
          </p:cNvPr>
          <p:cNvSpPr/>
          <p:nvPr/>
        </p:nvSpPr>
        <p:spPr>
          <a:xfrm>
            <a:off x="428017" y="3566418"/>
            <a:ext cx="729574" cy="671208"/>
          </a:xfrm>
          <a:prstGeom prst="dodecago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nl-BE" dirty="0"/>
              <a:t>35</a:t>
            </a:r>
          </a:p>
        </p:txBody>
      </p:sp>
      <p:sp>
        <p:nvSpPr>
          <p:cNvPr id="13" name="Dodecagon 12">
            <a:extLst>
              <a:ext uri="{FF2B5EF4-FFF2-40B4-BE49-F238E27FC236}">
                <a16:creationId xmlns:a16="http://schemas.microsoft.com/office/drawing/2014/main" id="{45F708D6-B110-49E3-BB38-C68FFCBAA90D}"/>
              </a:ext>
            </a:extLst>
          </p:cNvPr>
          <p:cNvSpPr/>
          <p:nvPr/>
        </p:nvSpPr>
        <p:spPr>
          <a:xfrm>
            <a:off x="6339192" y="3644240"/>
            <a:ext cx="729574" cy="671208"/>
          </a:xfrm>
          <a:prstGeom prst="dodecago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nl-BE" dirty="0"/>
              <a:t>36</a:t>
            </a:r>
          </a:p>
        </p:txBody>
      </p:sp>
    </p:spTree>
    <p:extLst>
      <p:ext uri="{BB962C8B-B14F-4D97-AF65-F5344CB8AC3E}">
        <p14:creationId xmlns:p14="http://schemas.microsoft.com/office/powerpoint/2010/main" val="2108348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AB8367C-DA01-461F-A842-2ABF7ADB5C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52" y="165987"/>
            <a:ext cx="11837096" cy="652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404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35BAA1-0D59-44D1-9B06-D054C740A9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191695"/>
            <a:ext cx="5085567" cy="64991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954E176-4044-4B30-B5BC-0C91E57F989D}"/>
              </a:ext>
            </a:extLst>
          </p:cNvPr>
          <p:cNvSpPr txBox="1"/>
          <p:nvPr/>
        </p:nvSpPr>
        <p:spPr>
          <a:xfrm>
            <a:off x="6096000" y="926926"/>
            <a:ext cx="56659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000" b="1" dirty="0"/>
              <a:t>Start &amp; finish van het VUB loopt crossparcours is de evacuatie verzamelpunt paal tussen de gele studentenkoten en de omheining van de atletiekpiste.</a:t>
            </a:r>
          </a:p>
        </p:txBody>
      </p:sp>
      <p:sp>
        <p:nvSpPr>
          <p:cNvPr id="6" name="Arrow: Left 5">
            <a:extLst>
              <a:ext uri="{FF2B5EF4-FFF2-40B4-BE49-F238E27FC236}">
                <a16:creationId xmlns:a16="http://schemas.microsoft.com/office/drawing/2014/main" id="{ABA5FBBA-71CE-4E89-8768-CC585FAEACE6}"/>
              </a:ext>
            </a:extLst>
          </p:cNvPr>
          <p:cNvSpPr/>
          <p:nvPr/>
        </p:nvSpPr>
        <p:spPr>
          <a:xfrm>
            <a:off x="3453319" y="1361873"/>
            <a:ext cx="2642681" cy="340468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2F760B-191D-4720-BBD2-3C5A225B0781}"/>
              </a:ext>
            </a:extLst>
          </p:cNvPr>
          <p:cNvSpPr txBox="1"/>
          <p:nvPr/>
        </p:nvSpPr>
        <p:spPr>
          <a:xfrm>
            <a:off x="6096000" y="2672464"/>
            <a:ext cx="56659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000" b="1" dirty="0"/>
              <a:t>Volg vervolgens de blauwe VUB LOOPT pijlen.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2C99D2-2AF4-40E4-9D21-BA2093C74323}"/>
              </a:ext>
            </a:extLst>
          </p:cNvPr>
          <p:cNvSpPr txBox="1"/>
          <p:nvPr/>
        </p:nvSpPr>
        <p:spPr>
          <a:xfrm>
            <a:off x="6096000" y="3585372"/>
            <a:ext cx="56659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000" b="1" dirty="0"/>
              <a:t>Het parcours is 2500 m lang.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E89EF7F-8AFE-4825-94E1-77497B10BB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7141" y="4985445"/>
            <a:ext cx="3416354" cy="146434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903C42F-21DA-4FA5-A599-E09D31634F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102" y="4873767"/>
            <a:ext cx="2097838" cy="1357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548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C715815-211F-46CD-9653-00659589F4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27" r="-3" b="3549"/>
          <a:stretch/>
        </p:blipFill>
        <p:spPr>
          <a:xfrm>
            <a:off x="6491191" y="632716"/>
            <a:ext cx="4724569" cy="2513064"/>
          </a:xfrm>
          <a:prstGeom prst="rect">
            <a:avLst/>
          </a:prstGeom>
        </p:spPr>
      </p:pic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91B6081D-D3E8-4209-B85B-EB1C655A627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1214" y="1111170"/>
            <a:ext cx="11040" cy="4645103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2A71F6D2-463E-4F6F-8661-B8080F45678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87" r="-3" b="2589"/>
          <a:stretch/>
        </p:blipFill>
        <p:spPr>
          <a:xfrm>
            <a:off x="6467100" y="3674480"/>
            <a:ext cx="4732940" cy="2517517"/>
          </a:xfrm>
          <a:prstGeom prst="rect">
            <a:avLst/>
          </a:prstGeom>
        </p:spPr>
      </p:pic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28CA55E4-1295-45C8-BA05-5A9E705B749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03027" y="3428998"/>
            <a:ext cx="4188904" cy="1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08C5794E-A9A1-4A23-AF68-C79A782233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610334" y="3428998"/>
            <a:ext cx="4188904" cy="1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3A3DC664-2F2F-400E-8F07-ECF7B0EC5C9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32" r="-3" b="-3"/>
          <a:stretch/>
        </p:blipFill>
        <p:spPr>
          <a:xfrm>
            <a:off x="1129115" y="3674480"/>
            <a:ext cx="4724569" cy="25395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A562698-BE82-405A-8149-465E317CD8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50" r="-3" b="679"/>
          <a:stretch/>
        </p:blipFill>
        <p:spPr>
          <a:xfrm>
            <a:off x="1157591" y="627936"/>
            <a:ext cx="4732940" cy="2513064"/>
          </a:xfrm>
          <a:prstGeom prst="rect">
            <a:avLst/>
          </a:prstGeom>
        </p:spPr>
      </p:pic>
      <p:sp>
        <p:nvSpPr>
          <p:cNvPr id="10" name="Dodecagon 9">
            <a:extLst>
              <a:ext uri="{FF2B5EF4-FFF2-40B4-BE49-F238E27FC236}">
                <a16:creationId xmlns:a16="http://schemas.microsoft.com/office/drawing/2014/main" id="{C42432D7-5BA8-4F45-A248-6AFF1EC1FB62}"/>
              </a:ext>
            </a:extLst>
          </p:cNvPr>
          <p:cNvSpPr/>
          <p:nvPr/>
        </p:nvSpPr>
        <p:spPr>
          <a:xfrm>
            <a:off x="428017" y="349806"/>
            <a:ext cx="729574" cy="671208"/>
          </a:xfrm>
          <a:prstGeom prst="dodecago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nl-BE" dirty="0"/>
              <a:t>1</a:t>
            </a:r>
            <a:endParaRPr lang="nl-BE"/>
          </a:p>
        </p:txBody>
      </p:sp>
      <p:sp>
        <p:nvSpPr>
          <p:cNvPr id="11" name="Dodecagon 10">
            <a:extLst>
              <a:ext uri="{FF2B5EF4-FFF2-40B4-BE49-F238E27FC236}">
                <a16:creationId xmlns:a16="http://schemas.microsoft.com/office/drawing/2014/main" id="{77A4260A-928E-4F2D-BDC5-6F9ADADB4A77}"/>
              </a:ext>
            </a:extLst>
          </p:cNvPr>
          <p:cNvSpPr/>
          <p:nvPr/>
        </p:nvSpPr>
        <p:spPr>
          <a:xfrm>
            <a:off x="6271097" y="349806"/>
            <a:ext cx="729574" cy="671208"/>
          </a:xfrm>
          <a:prstGeom prst="dodecago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nl-BE" dirty="0"/>
              <a:t>2</a:t>
            </a:r>
            <a:endParaRPr lang="nl-BE"/>
          </a:p>
        </p:txBody>
      </p:sp>
      <p:sp>
        <p:nvSpPr>
          <p:cNvPr id="12" name="Dodecagon 11">
            <a:extLst>
              <a:ext uri="{FF2B5EF4-FFF2-40B4-BE49-F238E27FC236}">
                <a16:creationId xmlns:a16="http://schemas.microsoft.com/office/drawing/2014/main" id="{D46DA4F1-77D7-4CFC-8963-3A478D2CA2D2}"/>
              </a:ext>
            </a:extLst>
          </p:cNvPr>
          <p:cNvSpPr/>
          <p:nvPr/>
        </p:nvSpPr>
        <p:spPr>
          <a:xfrm>
            <a:off x="428017" y="3566418"/>
            <a:ext cx="729574" cy="671208"/>
          </a:xfrm>
          <a:prstGeom prst="dodecago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nl-BE" dirty="0"/>
              <a:t>3</a:t>
            </a:r>
            <a:endParaRPr lang="nl-BE"/>
          </a:p>
        </p:txBody>
      </p:sp>
      <p:sp>
        <p:nvSpPr>
          <p:cNvPr id="13" name="Dodecagon 12">
            <a:extLst>
              <a:ext uri="{FF2B5EF4-FFF2-40B4-BE49-F238E27FC236}">
                <a16:creationId xmlns:a16="http://schemas.microsoft.com/office/drawing/2014/main" id="{45F708D6-B110-49E3-BB38-C68FFCBAA90D}"/>
              </a:ext>
            </a:extLst>
          </p:cNvPr>
          <p:cNvSpPr/>
          <p:nvPr/>
        </p:nvSpPr>
        <p:spPr>
          <a:xfrm>
            <a:off x="6339192" y="3644240"/>
            <a:ext cx="729574" cy="671208"/>
          </a:xfrm>
          <a:prstGeom prst="dodecago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nl-BE" dirty="0"/>
              <a:t>4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66702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099129B5-680C-4F0C-9124-640E7E29D0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717" y="3610729"/>
            <a:ext cx="2429990" cy="3150438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1B6081D-D3E8-4209-B85B-EB1C655A627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1214" y="1111170"/>
            <a:ext cx="11040" cy="4645103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A562698-BE82-405A-8149-465E317CD8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002" y="527796"/>
            <a:ext cx="4166824" cy="2739970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8CA55E4-1295-45C8-BA05-5A9E705B749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03027" y="3428998"/>
            <a:ext cx="4188904" cy="1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8C5794E-A9A1-4A23-AF68-C79A782233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610334" y="3428998"/>
            <a:ext cx="4188904" cy="1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F262AE4D-ED63-4BB4-9B58-68FE395993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717" y="169714"/>
            <a:ext cx="2429990" cy="32399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5A67564-B41A-440E-B5F5-487411D293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1297" y="3610729"/>
            <a:ext cx="2362828" cy="3150439"/>
          </a:xfrm>
          <a:prstGeom prst="rect">
            <a:avLst/>
          </a:prstGeom>
        </p:spPr>
      </p:pic>
      <p:sp>
        <p:nvSpPr>
          <p:cNvPr id="10" name="Dodecagon 9">
            <a:extLst>
              <a:ext uri="{FF2B5EF4-FFF2-40B4-BE49-F238E27FC236}">
                <a16:creationId xmlns:a16="http://schemas.microsoft.com/office/drawing/2014/main" id="{C42432D7-5BA8-4F45-A248-6AFF1EC1FB62}"/>
              </a:ext>
            </a:extLst>
          </p:cNvPr>
          <p:cNvSpPr/>
          <p:nvPr/>
        </p:nvSpPr>
        <p:spPr>
          <a:xfrm>
            <a:off x="428017" y="349806"/>
            <a:ext cx="729574" cy="671208"/>
          </a:xfrm>
          <a:prstGeom prst="dodecago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nl-BE" dirty="0"/>
              <a:t>5</a:t>
            </a:r>
          </a:p>
        </p:txBody>
      </p:sp>
      <p:sp>
        <p:nvSpPr>
          <p:cNvPr id="11" name="Dodecagon 10">
            <a:extLst>
              <a:ext uri="{FF2B5EF4-FFF2-40B4-BE49-F238E27FC236}">
                <a16:creationId xmlns:a16="http://schemas.microsoft.com/office/drawing/2014/main" id="{77A4260A-928E-4F2D-BDC5-6F9ADADB4A77}"/>
              </a:ext>
            </a:extLst>
          </p:cNvPr>
          <p:cNvSpPr/>
          <p:nvPr/>
        </p:nvSpPr>
        <p:spPr>
          <a:xfrm>
            <a:off x="6339192" y="527796"/>
            <a:ext cx="729574" cy="671208"/>
          </a:xfrm>
          <a:prstGeom prst="dodecago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nl-BE" dirty="0"/>
              <a:t>6</a:t>
            </a:r>
          </a:p>
        </p:txBody>
      </p:sp>
      <p:sp>
        <p:nvSpPr>
          <p:cNvPr id="12" name="Dodecagon 11">
            <a:extLst>
              <a:ext uri="{FF2B5EF4-FFF2-40B4-BE49-F238E27FC236}">
                <a16:creationId xmlns:a16="http://schemas.microsoft.com/office/drawing/2014/main" id="{D46DA4F1-77D7-4CFC-8963-3A478D2CA2D2}"/>
              </a:ext>
            </a:extLst>
          </p:cNvPr>
          <p:cNvSpPr/>
          <p:nvPr/>
        </p:nvSpPr>
        <p:spPr>
          <a:xfrm>
            <a:off x="428017" y="3566418"/>
            <a:ext cx="729574" cy="671208"/>
          </a:xfrm>
          <a:prstGeom prst="dodecago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nl-BE" dirty="0"/>
              <a:t>7</a:t>
            </a:r>
          </a:p>
        </p:txBody>
      </p:sp>
      <p:sp>
        <p:nvSpPr>
          <p:cNvPr id="13" name="Dodecagon 12">
            <a:extLst>
              <a:ext uri="{FF2B5EF4-FFF2-40B4-BE49-F238E27FC236}">
                <a16:creationId xmlns:a16="http://schemas.microsoft.com/office/drawing/2014/main" id="{45F708D6-B110-49E3-BB38-C68FFCBAA90D}"/>
              </a:ext>
            </a:extLst>
          </p:cNvPr>
          <p:cNvSpPr/>
          <p:nvPr/>
        </p:nvSpPr>
        <p:spPr>
          <a:xfrm>
            <a:off x="6339192" y="3644240"/>
            <a:ext cx="729574" cy="671208"/>
          </a:xfrm>
          <a:prstGeom prst="dodecago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nl-BE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1964943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2866C122-176C-4107-9F27-43B08CB4C5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355" y="3644240"/>
            <a:ext cx="3936593" cy="2952445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1B6081D-D3E8-4209-B85B-EB1C655A627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1214" y="1111170"/>
            <a:ext cx="11040" cy="4645103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48014905-6123-4A60-9C1A-4B8731D587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051" y="3629404"/>
            <a:ext cx="4070638" cy="3052979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8CA55E4-1295-45C8-BA05-5A9E705B749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03027" y="3428998"/>
            <a:ext cx="4188904" cy="1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8C5794E-A9A1-4A23-AF68-C79A782233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610334" y="3428998"/>
            <a:ext cx="4188904" cy="1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74E0C17C-F9D6-45AA-80FE-0964799D38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1187" y="138749"/>
            <a:ext cx="2385106" cy="318014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1908498-8144-4E6D-B39E-3CF5A25DE4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623" y="151502"/>
            <a:ext cx="2375541" cy="3167389"/>
          </a:xfrm>
          <a:prstGeom prst="rect">
            <a:avLst/>
          </a:prstGeom>
        </p:spPr>
      </p:pic>
      <p:sp>
        <p:nvSpPr>
          <p:cNvPr id="10" name="Dodecagon 9">
            <a:extLst>
              <a:ext uri="{FF2B5EF4-FFF2-40B4-BE49-F238E27FC236}">
                <a16:creationId xmlns:a16="http://schemas.microsoft.com/office/drawing/2014/main" id="{C42432D7-5BA8-4F45-A248-6AFF1EC1FB62}"/>
              </a:ext>
            </a:extLst>
          </p:cNvPr>
          <p:cNvSpPr/>
          <p:nvPr/>
        </p:nvSpPr>
        <p:spPr>
          <a:xfrm>
            <a:off x="428017" y="349806"/>
            <a:ext cx="729574" cy="671208"/>
          </a:xfrm>
          <a:prstGeom prst="dodecago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nl-BE" dirty="0"/>
              <a:t>9</a:t>
            </a:r>
          </a:p>
        </p:txBody>
      </p:sp>
      <p:sp>
        <p:nvSpPr>
          <p:cNvPr id="11" name="Dodecagon 10">
            <a:extLst>
              <a:ext uri="{FF2B5EF4-FFF2-40B4-BE49-F238E27FC236}">
                <a16:creationId xmlns:a16="http://schemas.microsoft.com/office/drawing/2014/main" id="{77A4260A-928E-4F2D-BDC5-6F9ADADB4A77}"/>
              </a:ext>
            </a:extLst>
          </p:cNvPr>
          <p:cNvSpPr/>
          <p:nvPr/>
        </p:nvSpPr>
        <p:spPr>
          <a:xfrm>
            <a:off x="6271097" y="349806"/>
            <a:ext cx="729574" cy="671208"/>
          </a:xfrm>
          <a:prstGeom prst="dodecago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nl-BE" dirty="0"/>
              <a:t>10</a:t>
            </a:r>
          </a:p>
        </p:txBody>
      </p:sp>
      <p:sp>
        <p:nvSpPr>
          <p:cNvPr id="12" name="Dodecagon 11">
            <a:extLst>
              <a:ext uri="{FF2B5EF4-FFF2-40B4-BE49-F238E27FC236}">
                <a16:creationId xmlns:a16="http://schemas.microsoft.com/office/drawing/2014/main" id="{D46DA4F1-77D7-4CFC-8963-3A478D2CA2D2}"/>
              </a:ext>
            </a:extLst>
          </p:cNvPr>
          <p:cNvSpPr/>
          <p:nvPr/>
        </p:nvSpPr>
        <p:spPr>
          <a:xfrm>
            <a:off x="428017" y="3566418"/>
            <a:ext cx="729574" cy="671208"/>
          </a:xfrm>
          <a:prstGeom prst="dodecago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nl-BE" dirty="0"/>
              <a:t>11</a:t>
            </a:r>
          </a:p>
        </p:txBody>
      </p:sp>
      <p:sp>
        <p:nvSpPr>
          <p:cNvPr id="13" name="Dodecagon 12">
            <a:extLst>
              <a:ext uri="{FF2B5EF4-FFF2-40B4-BE49-F238E27FC236}">
                <a16:creationId xmlns:a16="http://schemas.microsoft.com/office/drawing/2014/main" id="{45F708D6-B110-49E3-BB38-C68FFCBAA90D}"/>
              </a:ext>
            </a:extLst>
          </p:cNvPr>
          <p:cNvSpPr/>
          <p:nvPr/>
        </p:nvSpPr>
        <p:spPr>
          <a:xfrm>
            <a:off x="6339192" y="3644240"/>
            <a:ext cx="729574" cy="671208"/>
          </a:xfrm>
          <a:prstGeom prst="dodecago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nl-BE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124505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FDD5C235-7831-4151-8E73-4BE77245ED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489" y="3644240"/>
            <a:ext cx="4197402" cy="3148052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1B6081D-D3E8-4209-B85B-EB1C655A627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1214" y="1111170"/>
            <a:ext cx="11040" cy="4645103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8C9D4138-6A23-4D45-86F8-99F6EC8242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947" y="223456"/>
            <a:ext cx="4188904" cy="2963225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8CA55E4-1295-45C8-BA05-5A9E705B749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03027" y="3428998"/>
            <a:ext cx="4188904" cy="1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8C5794E-A9A1-4A23-AF68-C79A782233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610334" y="3428998"/>
            <a:ext cx="4188904" cy="1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7A712DF1-10C5-421F-9842-B2C4AD2944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500" y="223772"/>
            <a:ext cx="3919232" cy="296290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AC3D144-D3A7-4049-937E-BCD8B9B999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9134" y="3566418"/>
            <a:ext cx="2331303" cy="3148049"/>
          </a:xfrm>
          <a:prstGeom prst="rect">
            <a:avLst/>
          </a:prstGeom>
        </p:spPr>
      </p:pic>
      <p:sp>
        <p:nvSpPr>
          <p:cNvPr id="10" name="Dodecagon 9">
            <a:extLst>
              <a:ext uri="{FF2B5EF4-FFF2-40B4-BE49-F238E27FC236}">
                <a16:creationId xmlns:a16="http://schemas.microsoft.com/office/drawing/2014/main" id="{C42432D7-5BA8-4F45-A248-6AFF1EC1FB62}"/>
              </a:ext>
            </a:extLst>
          </p:cNvPr>
          <p:cNvSpPr/>
          <p:nvPr/>
        </p:nvSpPr>
        <p:spPr>
          <a:xfrm>
            <a:off x="428017" y="349806"/>
            <a:ext cx="729574" cy="671208"/>
          </a:xfrm>
          <a:prstGeom prst="dodecago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nl-BE" dirty="0"/>
              <a:t>13</a:t>
            </a:r>
          </a:p>
        </p:txBody>
      </p:sp>
      <p:sp>
        <p:nvSpPr>
          <p:cNvPr id="11" name="Dodecagon 10">
            <a:extLst>
              <a:ext uri="{FF2B5EF4-FFF2-40B4-BE49-F238E27FC236}">
                <a16:creationId xmlns:a16="http://schemas.microsoft.com/office/drawing/2014/main" id="{77A4260A-928E-4F2D-BDC5-6F9ADADB4A77}"/>
              </a:ext>
            </a:extLst>
          </p:cNvPr>
          <p:cNvSpPr/>
          <p:nvPr/>
        </p:nvSpPr>
        <p:spPr>
          <a:xfrm>
            <a:off x="6271097" y="349806"/>
            <a:ext cx="729574" cy="671208"/>
          </a:xfrm>
          <a:prstGeom prst="dodecago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nl-BE" dirty="0"/>
              <a:t>14</a:t>
            </a:r>
          </a:p>
        </p:txBody>
      </p:sp>
      <p:sp>
        <p:nvSpPr>
          <p:cNvPr id="12" name="Dodecagon 11">
            <a:extLst>
              <a:ext uri="{FF2B5EF4-FFF2-40B4-BE49-F238E27FC236}">
                <a16:creationId xmlns:a16="http://schemas.microsoft.com/office/drawing/2014/main" id="{D46DA4F1-77D7-4CFC-8963-3A478D2CA2D2}"/>
              </a:ext>
            </a:extLst>
          </p:cNvPr>
          <p:cNvSpPr/>
          <p:nvPr/>
        </p:nvSpPr>
        <p:spPr>
          <a:xfrm>
            <a:off x="428017" y="3566418"/>
            <a:ext cx="729574" cy="671208"/>
          </a:xfrm>
          <a:prstGeom prst="dodecago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nl-BE" dirty="0"/>
              <a:t>15</a:t>
            </a:r>
          </a:p>
        </p:txBody>
      </p:sp>
      <p:sp>
        <p:nvSpPr>
          <p:cNvPr id="13" name="Dodecagon 12">
            <a:extLst>
              <a:ext uri="{FF2B5EF4-FFF2-40B4-BE49-F238E27FC236}">
                <a16:creationId xmlns:a16="http://schemas.microsoft.com/office/drawing/2014/main" id="{45F708D6-B110-49E3-BB38-C68FFCBAA90D}"/>
              </a:ext>
            </a:extLst>
          </p:cNvPr>
          <p:cNvSpPr/>
          <p:nvPr/>
        </p:nvSpPr>
        <p:spPr>
          <a:xfrm>
            <a:off x="6339192" y="3644240"/>
            <a:ext cx="729574" cy="671208"/>
          </a:xfrm>
          <a:prstGeom prst="dodecago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nl-BE" dirty="0"/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1725626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26792339-09A4-41B9-918B-F3DFCE5181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7931" y="3566418"/>
            <a:ext cx="2397348" cy="3196465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1B6081D-D3E8-4209-B85B-EB1C655A627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1214" y="1111170"/>
            <a:ext cx="11040" cy="4645103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8FEF227C-7599-46C7-826A-86929C3CB3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6515" y="113492"/>
            <a:ext cx="4133704" cy="3100278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8CA55E4-1295-45C8-BA05-5A9E705B749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03027" y="3428998"/>
            <a:ext cx="4188904" cy="1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8C5794E-A9A1-4A23-AF68-C79A782233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610334" y="3428998"/>
            <a:ext cx="4188904" cy="1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13D611EE-C3FA-49D7-A96A-C25722D1F0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773" y="113492"/>
            <a:ext cx="2572137" cy="3169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09CAE8D-44F2-4A0E-BD37-895DBB560E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741" y="3575578"/>
            <a:ext cx="2539170" cy="3095973"/>
          </a:xfrm>
          <a:prstGeom prst="rect">
            <a:avLst/>
          </a:prstGeom>
        </p:spPr>
      </p:pic>
      <p:sp>
        <p:nvSpPr>
          <p:cNvPr id="10" name="Dodecagon 9">
            <a:extLst>
              <a:ext uri="{FF2B5EF4-FFF2-40B4-BE49-F238E27FC236}">
                <a16:creationId xmlns:a16="http://schemas.microsoft.com/office/drawing/2014/main" id="{C42432D7-5BA8-4F45-A248-6AFF1EC1FB62}"/>
              </a:ext>
            </a:extLst>
          </p:cNvPr>
          <p:cNvSpPr/>
          <p:nvPr/>
        </p:nvSpPr>
        <p:spPr>
          <a:xfrm>
            <a:off x="428017" y="349806"/>
            <a:ext cx="729574" cy="671208"/>
          </a:xfrm>
          <a:prstGeom prst="dodecago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nl-BE" dirty="0"/>
              <a:t>17</a:t>
            </a:r>
          </a:p>
        </p:txBody>
      </p:sp>
      <p:sp>
        <p:nvSpPr>
          <p:cNvPr id="11" name="Dodecagon 10">
            <a:extLst>
              <a:ext uri="{FF2B5EF4-FFF2-40B4-BE49-F238E27FC236}">
                <a16:creationId xmlns:a16="http://schemas.microsoft.com/office/drawing/2014/main" id="{77A4260A-928E-4F2D-BDC5-6F9ADADB4A77}"/>
              </a:ext>
            </a:extLst>
          </p:cNvPr>
          <p:cNvSpPr/>
          <p:nvPr/>
        </p:nvSpPr>
        <p:spPr>
          <a:xfrm>
            <a:off x="6271097" y="349806"/>
            <a:ext cx="729574" cy="671208"/>
          </a:xfrm>
          <a:prstGeom prst="dodecago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nl-BE" dirty="0"/>
              <a:t>18</a:t>
            </a:r>
          </a:p>
        </p:txBody>
      </p:sp>
      <p:sp>
        <p:nvSpPr>
          <p:cNvPr id="12" name="Dodecagon 11">
            <a:extLst>
              <a:ext uri="{FF2B5EF4-FFF2-40B4-BE49-F238E27FC236}">
                <a16:creationId xmlns:a16="http://schemas.microsoft.com/office/drawing/2014/main" id="{D46DA4F1-77D7-4CFC-8963-3A478D2CA2D2}"/>
              </a:ext>
            </a:extLst>
          </p:cNvPr>
          <p:cNvSpPr/>
          <p:nvPr/>
        </p:nvSpPr>
        <p:spPr>
          <a:xfrm>
            <a:off x="428017" y="3566418"/>
            <a:ext cx="729574" cy="671208"/>
          </a:xfrm>
          <a:prstGeom prst="dodecago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nl-BE" dirty="0"/>
              <a:t>19</a:t>
            </a:r>
          </a:p>
        </p:txBody>
      </p:sp>
      <p:sp>
        <p:nvSpPr>
          <p:cNvPr id="13" name="Dodecagon 12">
            <a:extLst>
              <a:ext uri="{FF2B5EF4-FFF2-40B4-BE49-F238E27FC236}">
                <a16:creationId xmlns:a16="http://schemas.microsoft.com/office/drawing/2014/main" id="{45F708D6-B110-49E3-BB38-C68FFCBAA90D}"/>
              </a:ext>
            </a:extLst>
          </p:cNvPr>
          <p:cNvSpPr/>
          <p:nvPr/>
        </p:nvSpPr>
        <p:spPr>
          <a:xfrm>
            <a:off x="6339192" y="3644240"/>
            <a:ext cx="729574" cy="671208"/>
          </a:xfrm>
          <a:prstGeom prst="dodecago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nl-BE" dirty="0"/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15477484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122B5A2-403D-409C-A484-D3435939F5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334" y="239989"/>
            <a:ext cx="4069150" cy="30518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31902CC-E256-4904-AF02-3F7D09A070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027" y="151435"/>
            <a:ext cx="4113311" cy="308498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0857C56-6539-4796-8387-2ED669D3B3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25" y="3566144"/>
            <a:ext cx="2476676" cy="313300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25598DA-60F8-407A-A863-7CF7C79DC6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869" y="3566418"/>
            <a:ext cx="2476676" cy="3108375"/>
          </a:xfrm>
          <a:prstGeom prst="rect">
            <a:avLst/>
          </a:prstGeom>
        </p:spPr>
      </p:pic>
      <p:sp>
        <p:nvSpPr>
          <p:cNvPr id="10" name="Dodecagon 9">
            <a:extLst>
              <a:ext uri="{FF2B5EF4-FFF2-40B4-BE49-F238E27FC236}">
                <a16:creationId xmlns:a16="http://schemas.microsoft.com/office/drawing/2014/main" id="{C42432D7-5BA8-4F45-A248-6AFF1EC1FB62}"/>
              </a:ext>
            </a:extLst>
          </p:cNvPr>
          <p:cNvSpPr/>
          <p:nvPr/>
        </p:nvSpPr>
        <p:spPr>
          <a:xfrm>
            <a:off x="428017" y="349806"/>
            <a:ext cx="729574" cy="671208"/>
          </a:xfrm>
          <a:prstGeom prst="dodecago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nl-BE" dirty="0"/>
              <a:t>21</a:t>
            </a:r>
          </a:p>
        </p:txBody>
      </p:sp>
      <p:sp>
        <p:nvSpPr>
          <p:cNvPr id="11" name="Dodecagon 10">
            <a:extLst>
              <a:ext uri="{FF2B5EF4-FFF2-40B4-BE49-F238E27FC236}">
                <a16:creationId xmlns:a16="http://schemas.microsoft.com/office/drawing/2014/main" id="{77A4260A-928E-4F2D-BDC5-6F9ADADB4A77}"/>
              </a:ext>
            </a:extLst>
          </p:cNvPr>
          <p:cNvSpPr/>
          <p:nvPr/>
        </p:nvSpPr>
        <p:spPr>
          <a:xfrm>
            <a:off x="6271097" y="349806"/>
            <a:ext cx="729574" cy="671208"/>
          </a:xfrm>
          <a:prstGeom prst="dodecago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nl-BE" dirty="0"/>
              <a:t>22</a:t>
            </a:r>
          </a:p>
        </p:txBody>
      </p:sp>
      <p:sp>
        <p:nvSpPr>
          <p:cNvPr id="12" name="Dodecagon 11">
            <a:extLst>
              <a:ext uri="{FF2B5EF4-FFF2-40B4-BE49-F238E27FC236}">
                <a16:creationId xmlns:a16="http://schemas.microsoft.com/office/drawing/2014/main" id="{D46DA4F1-77D7-4CFC-8963-3A478D2CA2D2}"/>
              </a:ext>
            </a:extLst>
          </p:cNvPr>
          <p:cNvSpPr/>
          <p:nvPr/>
        </p:nvSpPr>
        <p:spPr>
          <a:xfrm>
            <a:off x="428017" y="3566418"/>
            <a:ext cx="729574" cy="671208"/>
          </a:xfrm>
          <a:prstGeom prst="dodecago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nl-BE" dirty="0"/>
              <a:t>23</a:t>
            </a:r>
          </a:p>
        </p:txBody>
      </p:sp>
      <p:sp>
        <p:nvSpPr>
          <p:cNvPr id="13" name="Dodecagon 12">
            <a:extLst>
              <a:ext uri="{FF2B5EF4-FFF2-40B4-BE49-F238E27FC236}">
                <a16:creationId xmlns:a16="http://schemas.microsoft.com/office/drawing/2014/main" id="{45F708D6-B110-49E3-BB38-C68FFCBAA90D}"/>
              </a:ext>
            </a:extLst>
          </p:cNvPr>
          <p:cNvSpPr/>
          <p:nvPr/>
        </p:nvSpPr>
        <p:spPr>
          <a:xfrm>
            <a:off x="6339192" y="3644240"/>
            <a:ext cx="729574" cy="671208"/>
          </a:xfrm>
          <a:prstGeom prst="dodecago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nl-BE" dirty="0"/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36746990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5CFA6657A10B44CAF9B2E0634575FE8" ma:contentTypeVersion="10" ma:contentTypeDescription="Een nieuw document maken." ma:contentTypeScope="" ma:versionID="60c6204513a475f975f91b61e3cb3d02">
  <xsd:schema xmlns:xsd="http://www.w3.org/2001/XMLSchema" xmlns:xs="http://www.w3.org/2001/XMLSchema" xmlns:p="http://schemas.microsoft.com/office/2006/metadata/properties" xmlns:ns2="b29f6d04-2f1a-41ed-82a5-0c4ad743e30b" xmlns:ns3="fd43e45c-e3bc-4557-b334-dfd091dfc9ab" targetNamespace="http://schemas.microsoft.com/office/2006/metadata/properties" ma:root="true" ma:fieldsID="84ac31a8eca8b3c345096725feee006c" ns2:_="" ns3:_="">
    <xsd:import namespace="b29f6d04-2f1a-41ed-82a5-0c4ad743e30b"/>
    <xsd:import namespace="fd43e45c-e3bc-4557-b334-dfd091dfc9ab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9f6d04-2f1a-41ed-82a5-0c4ad743e30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43e45c-e3bc-4557-b334-dfd091dfc9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5762473-12D1-4913-B64C-4113215711CF}">
  <ds:schemaRefs>
    <ds:schemaRef ds:uri="http://purl.org/dc/elements/1.1/"/>
    <ds:schemaRef ds:uri="http://schemas.microsoft.com/office/2006/metadata/properties"/>
    <ds:schemaRef ds:uri="b29f6d04-2f1a-41ed-82a5-0c4ad743e30b"/>
    <ds:schemaRef ds:uri="http://purl.org/dc/terms/"/>
    <ds:schemaRef ds:uri="http://schemas.openxmlformats.org/package/2006/metadata/core-properties"/>
    <ds:schemaRef ds:uri="http://purl.org/dc/dcmitype/"/>
    <ds:schemaRef ds:uri="fd43e45c-e3bc-4557-b334-dfd091dfc9ab"/>
    <ds:schemaRef ds:uri="http://schemas.microsoft.com/office/2006/documentManagement/types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5167004-9698-41C8-8DC9-D09C3FCBBA9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1A984FE-9364-460C-A582-0CF5AC2A3F8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29f6d04-2f1a-41ed-82a5-0c4ad743e30b"/>
    <ds:schemaRef ds:uri="fd43e45c-e3bc-4557-b334-dfd091dfc9a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75</Words>
  <Application>Microsoft Office PowerPoint</Application>
  <PresentationFormat>Widescreen</PresentationFormat>
  <Paragraphs>39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Impact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Sofie ROUSSEEUW</dc:creator>
  <cp:lastModifiedBy>Sicco Wittermans</cp:lastModifiedBy>
  <cp:revision>3</cp:revision>
  <cp:lastPrinted>2019-11-22T14:02:00Z</cp:lastPrinted>
  <dcterms:created xsi:type="dcterms:W3CDTF">2019-11-22T13:41:38Z</dcterms:created>
  <dcterms:modified xsi:type="dcterms:W3CDTF">2019-12-03T14:58:37Z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0x01010025CFA6657A10B44CAF9B2E0634575FE8</vt:lpwstr>
  </property>
</Properties>
</file>